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74" d="100"/>
          <a:sy n="74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952358-3E00-4D0D-9A13-DA86B4CC8E5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6E4E89-AC1F-4F3C-BC89-4B5B01E5F63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«А.Байқыдыров атындағы саз мектебі» КММ-де ашық сабақтар айлығы болып өтті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61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Би сыныбының оқытушысы 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Бекшойнова Гүлжан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Demi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Allegro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4958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" y="0"/>
            <a:ext cx="8536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22 наурыз мерекесіне дайындық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57" y="1935163"/>
            <a:ext cx="5858685" cy="4389437"/>
          </a:xfrm>
        </p:spPr>
      </p:pic>
    </p:spTree>
    <p:extLst>
      <p:ext uri="{BB962C8B-B14F-4D97-AF65-F5344CB8AC3E}">
        <p14:creationId xmlns:p14="http://schemas.microsoft.com/office/powerpoint/2010/main" val="13620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934473"/>
          </a:xfrm>
        </p:spPr>
      </p:pic>
    </p:spTree>
    <p:extLst>
      <p:ext uri="{BB962C8B-B14F-4D97-AF65-F5344CB8AC3E}">
        <p14:creationId xmlns:p14="http://schemas.microsoft.com/office/powerpoint/2010/main" val="37258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Домбыра сыныбының оқытушысы Оспанов Мейрамғазы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«Дені сау ұрпақ-ұлт болашағы»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858685" cy="4389437"/>
          </a:xfrm>
        </p:spPr>
      </p:pic>
    </p:spTree>
    <p:extLst>
      <p:ext uri="{BB962C8B-B14F-4D97-AF65-F5344CB8AC3E}">
        <p14:creationId xmlns:p14="http://schemas.microsoft.com/office/powerpoint/2010/main" val="42444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003"/>
            <a:ext cx="9144000" cy="45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Шертер сыныбының оқытушысы Қалелова Анар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«Шертер аспабында күй ойнау тәсілдері»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9575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Қобыз сыныбының оқытушысы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Нугыспанова Нурсагат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«Бірінші,екінші позициямен жұмыс жасау»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11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602" y="-243408"/>
            <a:ext cx="7851648" cy="18288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Домбыра сыныбының оқытушысы Маратов Мағжан</a:t>
            </a:r>
            <a:br>
              <a:rPr lang="kk-KZ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«Шертпе күй дәстүрінде ойнау шеберлігін арттыру және түрлі штрихтармен динамикалық белгілерді меңгеру»</a:t>
            </a: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95811"/>
            <a:ext cx="6691658" cy="50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37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«А.Байқыдыров атындағы саз мектебі» КММ-де ашық сабақтар айлығы болып өтті</vt:lpstr>
      <vt:lpstr>Домбыра сыныбының оқытушысы Оспанов Мейрамғазы «Дені сау ұрпақ-ұлт болашағы»</vt:lpstr>
      <vt:lpstr>Презентация PowerPoint</vt:lpstr>
      <vt:lpstr>Шертер сыныбының оқытушысы Қалелова Анар «Шертер аспабында күй ойнау тәсілдері»</vt:lpstr>
      <vt:lpstr>Презентация PowerPoint</vt:lpstr>
      <vt:lpstr>Қобыз сыныбының оқытушысы  Нугыспанова Нурсагат «Бірінші,екінші позициямен жұмыс жасау»</vt:lpstr>
      <vt:lpstr>Презентация PowerPoint</vt:lpstr>
      <vt:lpstr>Домбыра сыныбының оқытушысы Маратов Мағжан «Шертпе күй дәстүрінде ойнау шеберлігін арттыру және түрлі штрихтармен динамикалық белгілерді меңгеру»</vt:lpstr>
      <vt:lpstr>Презентация PowerPoint</vt:lpstr>
      <vt:lpstr>Би сыныбының оқытушысы  Бекшойнова Гүлжан «Demi plie, Allegro»</vt:lpstr>
      <vt:lpstr>Презентация PowerPoint</vt:lpstr>
      <vt:lpstr>22 наурыз мерекесіне дайындық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«А.Байқыдыров атындағы саз мектебі» КММ-де ашық сабақтар айлығы болып өтті</dc:title>
  <dc:creator>2016</dc:creator>
  <cp:lastModifiedBy>2016</cp:lastModifiedBy>
  <cp:revision>3</cp:revision>
  <dcterms:created xsi:type="dcterms:W3CDTF">2021-03-19T12:17:09Z</dcterms:created>
  <dcterms:modified xsi:type="dcterms:W3CDTF">2021-03-19T12:46:26Z</dcterms:modified>
</cp:coreProperties>
</file>